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58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4A5A-1C17-478C-8781-DBF6903981AF}" type="datetimeFigureOut">
              <a:rPr lang="en-US" smtClean="0"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D02B-9512-4323-A681-A65E59D57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02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4A5A-1C17-478C-8781-DBF6903981AF}" type="datetimeFigureOut">
              <a:rPr lang="en-US" smtClean="0"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D02B-9512-4323-A681-A65E59D57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011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4A5A-1C17-478C-8781-DBF6903981AF}" type="datetimeFigureOut">
              <a:rPr lang="en-US" smtClean="0"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D02B-9512-4323-A681-A65E59D57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62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4A5A-1C17-478C-8781-DBF6903981AF}" type="datetimeFigureOut">
              <a:rPr lang="en-US" smtClean="0"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D02B-9512-4323-A681-A65E59D57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04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4A5A-1C17-478C-8781-DBF6903981AF}" type="datetimeFigureOut">
              <a:rPr lang="en-US" smtClean="0"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D02B-9512-4323-A681-A65E59D57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964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4A5A-1C17-478C-8781-DBF6903981AF}" type="datetimeFigureOut">
              <a:rPr lang="en-US" smtClean="0"/>
              <a:t>8/8/2014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D02B-9512-4323-A681-A65E59D57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121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4A5A-1C17-478C-8781-DBF6903981AF}" type="datetimeFigureOut">
              <a:rPr lang="en-US" smtClean="0"/>
              <a:t>8/8/2014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D02B-9512-4323-A681-A65E59D57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094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4A5A-1C17-478C-8781-DBF6903981AF}" type="datetimeFigureOut">
              <a:rPr lang="en-US" smtClean="0"/>
              <a:t>8/8/2014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D02B-9512-4323-A681-A65E59D57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73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4A5A-1C17-478C-8781-DBF6903981AF}" type="datetimeFigureOut">
              <a:rPr lang="en-US" smtClean="0"/>
              <a:t>8/8/2014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D02B-9512-4323-A681-A65E59D57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821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4A5A-1C17-478C-8781-DBF6903981AF}" type="datetimeFigureOut">
              <a:rPr lang="en-US" smtClean="0"/>
              <a:t>8/8/2014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D02B-9512-4323-A681-A65E59D57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57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4A5A-1C17-478C-8781-DBF6903981AF}" type="datetimeFigureOut">
              <a:rPr lang="en-US" smtClean="0"/>
              <a:t>8/8/2014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D02B-9512-4323-A681-A65E59D57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345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64A5A-1C17-478C-8781-DBF6903981AF}" type="datetimeFigureOut">
              <a:rPr lang="en-US" smtClean="0"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9D02B-9512-4323-A681-A65E59D57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305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techsmith.com/jing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chsmith.com/jing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Web 2.0 Project: </a:t>
            </a:r>
            <a:br>
              <a:rPr lang="en-US" dirty="0" smtClean="0"/>
            </a:br>
            <a:r>
              <a:rPr lang="en-US" dirty="0" smtClean="0"/>
              <a:t>JING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Brandon Myers </a:t>
            </a:r>
          </a:p>
          <a:p>
            <a:r>
              <a:rPr lang="en-US" dirty="0" smtClean="0"/>
              <a:t>Professor </a:t>
            </a:r>
            <a:r>
              <a:rPr lang="en-US" dirty="0" err="1" smtClean="0"/>
              <a:t>SanGiovanni</a:t>
            </a:r>
            <a:r>
              <a:rPr lang="en-US" dirty="0" smtClean="0"/>
              <a:t> </a:t>
            </a:r>
          </a:p>
          <a:p>
            <a:r>
              <a:rPr lang="en-US" dirty="0" smtClean="0"/>
              <a:t>MAT 684</a:t>
            </a:r>
          </a:p>
          <a:p>
            <a:r>
              <a:rPr lang="en-US" dirty="0" smtClean="0"/>
              <a:t>8/8/14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73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JING?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JING is a free downloadable software that allows you to record videos of your computer screen or screenshots of your computer screen to share with your students. 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http://www.techsmith.com/jing.html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5029200"/>
            <a:ext cx="1800226" cy="162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020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SETUP? </a:t>
            </a:r>
            <a:br>
              <a:rPr lang="en-US" dirty="0" smtClean="0"/>
            </a:br>
            <a:r>
              <a:rPr lang="en-US" dirty="0" smtClean="0"/>
              <a:t>Step 1: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TO: </a:t>
            </a:r>
            <a:r>
              <a:rPr lang="en-US" dirty="0" smtClean="0">
                <a:hlinkClick r:id="rId2"/>
              </a:rPr>
              <a:t>http://www.techsmith.com/jing.html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734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SETUP?</a:t>
            </a:r>
            <a:br>
              <a:rPr lang="en-US" dirty="0" smtClean="0"/>
            </a:br>
            <a:r>
              <a:rPr lang="en-US" dirty="0" smtClean="0"/>
              <a:t>Step 2: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“Free Download” (top right)  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90800"/>
            <a:ext cx="7003350" cy="180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2816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SETUP? </a:t>
            </a:r>
            <a:br>
              <a:rPr lang="en-US" dirty="0" smtClean="0"/>
            </a:br>
            <a:r>
              <a:rPr lang="en-US" dirty="0" smtClean="0"/>
              <a:t>Step 3: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on the download that supports your operating system… 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667000"/>
            <a:ext cx="4138621" cy="393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9508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SETUP? </a:t>
            </a:r>
            <a:br>
              <a:rPr lang="en-US" dirty="0" smtClean="0"/>
            </a:br>
            <a:r>
              <a:rPr lang="en-US" dirty="0" smtClean="0"/>
              <a:t>Step 4: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“Save File”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309" y="2590800"/>
            <a:ext cx="638175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3760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SETUP? </a:t>
            </a:r>
            <a:br>
              <a:rPr lang="en-US" dirty="0" smtClean="0"/>
            </a:br>
            <a:r>
              <a:rPr lang="en-US" dirty="0" smtClean="0"/>
              <a:t>Step 5: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ready to use!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667000"/>
            <a:ext cx="6285186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3007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JING and Math Instruction…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Record yourself solving a problem for your students and then post it to your class website or send it to a student’s e-mail. </a:t>
            </a:r>
          </a:p>
          <a:p>
            <a:endParaRPr lang="en-US" dirty="0" smtClean="0"/>
          </a:p>
          <a:p>
            <a:r>
              <a:rPr lang="en-US" dirty="0" smtClean="0"/>
              <a:t>Screenshot work from a math problem that you have done for a particular problem and save it to a website or send it to a student’s e-mail. </a:t>
            </a:r>
          </a:p>
          <a:p>
            <a:endParaRPr lang="en-US" dirty="0"/>
          </a:p>
          <a:p>
            <a:r>
              <a:rPr lang="en-US" dirty="0" smtClean="0"/>
              <a:t>Extra one-on-one help after school hours. </a:t>
            </a:r>
          </a:p>
          <a:p>
            <a:endParaRPr lang="en-US" dirty="0"/>
          </a:p>
          <a:p>
            <a:r>
              <a:rPr lang="en-US" dirty="0" smtClean="0"/>
              <a:t>Allow students to view lectures when they are absent.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235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JING…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Teachers are able to actually save screenshots and video to their documents on their computers for future use. </a:t>
            </a:r>
          </a:p>
          <a:p>
            <a:endParaRPr lang="en-US" dirty="0"/>
          </a:p>
          <a:p>
            <a:r>
              <a:rPr lang="en-US" dirty="0" smtClean="0"/>
              <a:t>Able to keep parents up to date with the content going on in your class!</a:t>
            </a:r>
          </a:p>
          <a:p>
            <a:endParaRPr lang="en-US" dirty="0"/>
          </a:p>
          <a:p>
            <a:r>
              <a:rPr lang="en-US" dirty="0" smtClean="0"/>
              <a:t>It’s a FREE DOWNLOAD!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853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219</Words>
  <Application>Microsoft Office PowerPoint</Application>
  <PresentationFormat>On-screen Show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Web 2.0 Project:  JING </vt:lpstr>
      <vt:lpstr>What is JING? </vt:lpstr>
      <vt:lpstr>HOW TO SETUP?  Step 1: </vt:lpstr>
      <vt:lpstr>HOW TO SETUP? Step 2: </vt:lpstr>
      <vt:lpstr>HOW TO SETUP?  Step 3: </vt:lpstr>
      <vt:lpstr>HOW TO SETUP?  Step 4: </vt:lpstr>
      <vt:lpstr>HOW TO SETUP?  Step 5: </vt:lpstr>
      <vt:lpstr>JING and Math Instruction…</vt:lpstr>
      <vt:lpstr>Benefits of JING…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2.0 Project:  JING</dc:title>
  <dc:creator>Brandon</dc:creator>
  <cp:lastModifiedBy>Brandon</cp:lastModifiedBy>
  <cp:revision>2</cp:revision>
  <dcterms:created xsi:type="dcterms:W3CDTF">2014-08-08T06:43:39Z</dcterms:created>
  <dcterms:modified xsi:type="dcterms:W3CDTF">2014-08-08T07:02:51Z</dcterms:modified>
</cp:coreProperties>
</file>